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83"/>
    <p:restoredTop sz="86383"/>
  </p:normalViewPr>
  <p:slideViewPr>
    <p:cSldViewPr>
      <p:cViewPr varScale="1">
        <p:scale>
          <a:sx n="96" d="100"/>
          <a:sy n="96" d="100"/>
        </p:scale>
        <p:origin x="1656" y="-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3554" y="142649"/>
            <a:ext cx="3453637" cy="728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hyperlink" Target="https://www.youtube.com/watch?v=uNH6i7239FI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hyperlink" Target="https://www.youtube.com/watch?v=SusXnpOYqDY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g"/><Relationship Id="rId4" Type="http://schemas.openxmlformats.org/officeDocument/2006/relationships/hyperlink" Target="https://www.youtube.com/watch?v=iWowDC3x0hE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-304800"/>
            <a:ext cx="5707380" cy="14165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718050" marR="5080" indent="-105410" algn="r">
              <a:lnSpc>
                <a:spcPct val="101800"/>
              </a:lnSpc>
              <a:spcBef>
                <a:spcPts val="80"/>
              </a:spcBef>
            </a:pPr>
            <a:endParaRPr lang="en-CA" sz="1100" dirty="0">
              <a:latin typeface="Carlito"/>
              <a:cs typeface="Carlito"/>
            </a:endParaRPr>
          </a:p>
          <a:p>
            <a:pPr marL="4718050" marR="5080" indent="-105410" algn="r">
              <a:lnSpc>
                <a:spcPct val="101800"/>
              </a:lnSpc>
              <a:spcBef>
                <a:spcPts val="80"/>
              </a:spcBef>
            </a:pPr>
            <a:endParaRPr lang="en-CA" sz="1100" dirty="0">
              <a:latin typeface="Carlito"/>
              <a:cs typeface="Carlito"/>
            </a:endParaRPr>
          </a:p>
          <a:p>
            <a:pPr marL="4718050" marR="5080" indent="-105410" algn="r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rlito"/>
                <a:cs typeface="Carlito"/>
              </a:rPr>
              <a:t>K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Home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Learning  </a:t>
            </a:r>
            <a:r>
              <a:rPr lang="en-CA" sz="1100" spc="-5" dirty="0">
                <a:latin typeface="Carlito"/>
                <a:cs typeface="Carlito"/>
              </a:rPr>
              <a:t>June 1-5</a:t>
            </a:r>
            <a:r>
              <a:rPr sz="1100" spc="-5" dirty="0">
                <a:latin typeface="Carlito"/>
                <a:cs typeface="Carlito"/>
              </a:rPr>
              <a:t>,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2020</a:t>
            </a:r>
            <a:endParaRPr sz="1500" dirty="0">
              <a:latin typeface="Carlito"/>
              <a:cs typeface="Carlito"/>
            </a:endParaRPr>
          </a:p>
          <a:p>
            <a:pPr marR="1172845" algn="ctr">
              <a:lnSpc>
                <a:spcPct val="100000"/>
              </a:lnSpc>
            </a:pPr>
            <a:endParaRPr lang="en-CA" sz="1100" dirty="0">
              <a:latin typeface="Carlito"/>
              <a:cs typeface="Carlito"/>
            </a:endParaRPr>
          </a:p>
          <a:p>
            <a:pPr marR="1172845" algn="ctr">
              <a:lnSpc>
                <a:spcPct val="100000"/>
              </a:lnSpc>
            </a:pPr>
            <a:endParaRPr lang="en-CA" sz="1100" dirty="0">
              <a:latin typeface="Carlito"/>
              <a:cs typeface="Carlito"/>
            </a:endParaRPr>
          </a:p>
          <a:p>
            <a:pPr marR="1172845" algn="ctr">
              <a:lnSpc>
                <a:spcPct val="100000"/>
              </a:lnSpc>
            </a:pPr>
            <a:r>
              <a:rPr sz="1100" dirty="0">
                <a:latin typeface="Carlito"/>
                <a:cs typeface="Carlito"/>
              </a:rPr>
              <a:t>Here are </a:t>
            </a:r>
            <a:r>
              <a:rPr sz="1100" spc="-5" dirty="0">
                <a:latin typeface="Carlito"/>
                <a:cs typeface="Carlito"/>
              </a:rPr>
              <a:t>some activities </a:t>
            </a:r>
            <a:r>
              <a:rPr sz="1100" spc="-10" dirty="0">
                <a:latin typeface="Carlito"/>
                <a:cs typeface="Carlito"/>
              </a:rPr>
              <a:t>for </a:t>
            </a:r>
            <a:r>
              <a:rPr sz="1100" dirty="0">
                <a:latin typeface="Carlito"/>
                <a:cs typeface="Carlito"/>
              </a:rPr>
              <a:t>you and </a:t>
            </a:r>
            <a:r>
              <a:rPr sz="1100" spc="-5" dirty="0">
                <a:latin typeface="Carlito"/>
                <a:cs typeface="Carlito"/>
              </a:rPr>
              <a:t>your family </a:t>
            </a:r>
            <a:r>
              <a:rPr sz="1100" dirty="0">
                <a:latin typeface="Carlito"/>
                <a:cs typeface="Carlito"/>
              </a:rPr>
              <a:t>to work on while </a:t>
            </a:r>
            <a:r>
              <a:rPr sz="1100" spc="-5" dirty="0">
                <a:latin typeface="Carlito"/>
                <a:cs typeface="Carlito"/>
              </a:rPr>
              <a:t>you’re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home.</a:t>
            </a:r>
            <a:endParaRPr sz="1100" dirty="0">
              <a:latin typeface="Carlito"/>
              <a:cs typeface="Carlito"/>
            </a:endParaRPr>
          </a:p>
          <a:p>
            <a:pPr marR="1176655" algn="ctr">
              <a:lnSpc>
                <a:spcPct val="100000"/>
              </a:lnSpc>
              <a:spcBef>
                <a:spcPts val="125"/>
              </a:spcBef>
            </a:pPr>
            <a:endParaRPr sz="1100" dirty="0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94327"/>
              </p:ext>
            </p:extLst>
          </p:nvPr>
        </p:nvGraphicFramePr>
        <p:xfrm>
          <a:off x="304800" y="1066800"/>
          <a:ext cx="7218298" cy="9358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0">
                <a:tc>
                  <a:txBody>
                    <a:bodyPr/>
                    <a:lstStyle/>
                    <a:p>
                      <a:pPr marR="78803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spc="-5" dirty="0">
                          <a:latin typeface="+mn-lt"/>
                          <a:cs typeface="Carlito"/>
                        </a:rPr>
                        <a:t>Cou</a:t>
                      </a:r>
                      <a:r>
                        <a:rPr sz="1400" b="1" dirty="0">
                          <a:latin typeface="+mn-lt"/>
                          <a:cs typeface="Carlito"/>
                        </a:rPr>
                        <a:t>n</a:t>
                      </a:r>
                      <a:r>
                        <a:rPr sz="1400" b="1" spc="-10" dirty="0">
                          <a:latin typeface="+mn-lt"/>
                          <a:cs typeface="Carlito"/>
                        </a:rPr>
                        <a:t>t</a:t>
                      </a:r>
                      <a:r>
                        <a:rPr sz="1400" b="1" dirty="0">
                          <a:latin typeface="+mn-lt"/>
                          <a:cs typeface="Carlito"/>
                        </a:rPr>
                        <a:t>i</a:t>
                      </a:r>
                      <a:r>
                        <a:rPr lang="en-CA" sz="1400" b="1" spc="-10" dirty="0">
                          <a:latin typeface="+mn-lt"/>
                          <a:cs typeface="Carlito"/>
                        </a:rPr>
                        <a:t>n</a:t>
                      </a:r>
                      <a:r>
                        <a:rPr sz="1400" b="1" dirty="0">
                          <a:latin typeface="+mn-lt"/>
                          <a:cs typeface="Carlito"/>
                        </a:rPr>
                        <a:t>g</a:t>
                      </a:r>
                      <a:endParaRPr lang="en-CA" sz="1400" b="1" dirty="0">
                        <a:latin typeface="+mn-lt"/>
                        <a:cs typeface="Carlito"/>
                      </a:endParaRPr>
                    </a:p>
                    <a:p>
                      <a:pPr marR="7880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Count how many of these you have in your house: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Windows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Doors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Chairs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Lamps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Beds</a:t>
                      </a:r>
                    </a:p>
                    <a:p>
                      <a:pPr marL="285750" marR="788035" indent="-285750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u="none" dirty="0">
                          <a:latin typeface="+mn-lt"/>
                          <a:cs typeface="Carlito"/>
                        </a:rPr>
                        <a:t>Or anything else you would like</a:t>
                      </a:r>
                    </a:p>
                  </a:txBody>
                  <a:tcPr marL="108000" marR="36000" marT="933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latin typeface="+mn-lt"/>
                          <a:cs typeface="Carlito"/>
                        </a:rPr>
                        <a:t>Math</a:t>
                      </a:r>
                      <a:r>
                        <a:rPr sz="1400" b="1" spc="-20" dirty="0">
                          <a:latin typeface="+mn-lt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+mn-lt"/>
                          <a:cs typeface="Carlito"/>
                        </a:rPr>
                        <a:t>Literature</a:t>
                      </a:r>
                      <a:endParaRPr lang="en-CA" sz="1400" b="1" spc="-5" dirty="0">
                        <a:latin typeface="+mn-lt"/>
                        <a:cs typeface="Carlito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free to create a video by recording your story telling based on one of the stories in the links below and share with your teacher or a friend. Or you could video call someone and act out your story or tell your story to them over the phone.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Monster Math </a:t>
                      </a:r>
                      <a:r>
                        <a:rPr lang="en-CA" sz="1200" dirty="0">
                          <a:latin typeface="+mn-lt"/>
                          <a:cs typeface="Carlito"/>
                          <a:hlinkClick r:id="rId2"/>
                        </a:rPr>
                        <a:t>https://www.youtube.com/watch?v=SusXnpOYqDY</a:t>
                      </a:r>
                      <a:r>
                        <a:rPr lang="en-CA" sz="1200" dirty="0">
                          <a:latin typeface="+mn-lt"/>
                          <a:cs typeface="Carlito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latin typeface="+mn-lt"/>
                          <a:cs typeface="Carlito"/>
                        </a:rPr>
                        <a:t>Mouse Count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+mn-lt"/>
                          <a:cs typeface="Carlito"/>
                          <a:hlinkClick r:id="rId3"/>
                        </a:rPr>
                        <a:t>https://www.youtube.com/watch?v=uNH6i7239FI</a:t>
                      </a:r>
                      <a:r>
                        <a:rPr lang="en-CA" sz="1200" dirty="0">
                          <a:latin typeface="+mn-lt"/>
                          <a:cs typeface="Carlito"/>
                        </a:rPr>
                        <a:t> </a:t>
                      </a:r>
                    </a:p>
                  </a:txBody>
                  <a:tcPr marL="0" marR="0" marT="933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spc="-5" dirty="0">
                          <a:latin typeface="+mj-lt"/>
                          <a:cs typeface="Carlito"/>
                        </a:rPr>
                        <a:t>Patterns</a:t>
                      </a:r>
                      <a:endParaRPr lang="en-CA" sz="1400" b="1" spc="-5" dirty="0">
                        <a:latin typeface="+mj-lt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lang="en-CA" sz="1400" b="1" spc="-5" dirty="0">
                        <a:latin typeface="+mj-lt"/>
                        <a:cs typeface="Carlito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spc="-5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Using playdough or plasticine, make a pattern caterpillar. 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make a different one with a different pattern?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to make an AB, ABC, AAB, ABCD pattern.  </a:t>
                      </a:r>
                      <a:endParaRPr lang="en-CA" sz="1400" b="0" spc="-5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9334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marR="7397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CA" sz="1600" b="1" dirty="0">
                          <a:latin typeface="+mj-lt"/>
                          <a:cs typeface="Carlito"/>
                        </a:rPr>
                        <a:t>Get</a:t>
                      </a:r>
                      <a:r>
                        <a:rPr lang="en-CA" sz="1600" b="1" spc="-75" dirty="0">
                          <a:latin typeface="+mj-lt"/>
                          <a:cs typeface="Carlito"/>
                        </a:rPr>
                        <a:t> </a:t>
                      </a:r>
                      <a:r>
                        <a:rPr lang="en-CA" sz="1600" b="1" spc="-5" dirty="0">
                          <a:latin typeface="+mj-lt"/>
                          <a:cs typeface="Carlito"/>
                        </a:rPr>
                        <a:t>Creative</a:t>
                      </a:r>
                      <a:endParaRPr lang="en-CA" sz="1600" b="0" spc="0" dirty="0">
                        <a:latin typeface="+mj-lt"/>
                        <a:cs typeface="Carlito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pc="-5" dirty="0">
                          <a:effectLst/>
                          <a:latin typeface="+mn-lt"/>
                        </a:rPr>
                        <a:t>Create a ladybug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pc="-5" dirty="0">
                          <a:effectLst/>
                          <a:latin typeface="+mn-lt"/>
                        </a:rPr>
                        <a:t>with </a:t>
                      </a:r>
                      <a:r>
                        <a:rPr lang="en-CA" sz="1400" b="0" u="none" spc="-5" dirty="0">
                          <a:effectLst/>
                          <a:latin typeface="+mn-lt"/>
                        </a:rPr>
                        <a:t>spots on two wings and create a math sentence such as picture below.  Draw a background and when done, hang it on your fridge.</a:t>
                      </a:r>
                      <a:endParaRPr lang="en-CA" sz="1400" u="none" dirty="0">
                        <a:effectLst/>
                        <a:latin typeface="+mn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effectLst/>
                      </a:endParaRPr>
                    </a:p>
                    <a:p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72000" marR="72000" marT="946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dirty="0">
                          <a:latin typeface="+mj-lt"/>
                          <a:cs typeface="Carlito"/>
                        </a:rPr>
                        <a:t>Shapes </a:t>
                      </a:r>
                      <a:r>
                        <a:rPr sz="1400" b="1" spc="-5" dirty="0">
                          <a:latin typeface="+mj-lt"/>
                          <a:cs typeface="Carlito"/>
                        </a:rPr>
                        <a:t>and</a:t>
                      </a:r>
                      <a:r>
                        <a:rPr sz="1400" b="1" spc="-15" dirty="0">
                          <a:latin typeface="+mj-lt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latin typeface="+mj-lt"/>
                          <a:cs typeface="Carlito"/>
                        </a:rPr>
                        <a:t>So</a:t>
                      </a:r>
                      <a:r>
                        <a:rPr lang="en-US" sz="1400" b="1" spc="-5" dirty="0">
                          <a:latin typeface="+mj-lt"/>
                          <a:cs typeface="Carlito"/>
                        </a:rPr>
                        <a:t>rting</a:t>
                      </a:r>
                    </a:p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 a room in your home. Create a list of the shapes you see. </a:t>
                      </a:r>
                      <a:endParaRPr lang="en-CA" sz="1400" dirty="0">
                        <a:effectLst/>
                      </a:endParaRPr>
                    </a:p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How many of each shape do you see? </a:t>
                      </a:r>
                      <a:endParaRPr lang="en-CA" sz="1400" dirty="0">
                        <a:effectLst/>
                      </a:endParaRPr>
                    </a:p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Sort your shapes. Try to sort 2 different ways. </a:t>
                      </a:r>
                      <a:endParaRPr lang="en-CA" sz="1400" dirty="0">
                        <a:effectLst/>
                      </a:endParaRPr>
                    </a:p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 Choose 3 shapes and list the number of sides for each shape </a:t>
                      </a: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lang="en-US" sz="1400" b="1" spc="-5" dirty="0">
                        <a:latin typeface="+mj-lt"/>
                        <a:cs typeface="Carlito"/>
                      </a:endParaRPr>
                    </a:p>
                  </a:txBody>
                  <a:tcPr marL="36000" marR="36000" marT="946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baseline="0" dirty="0">
                          <a:latin typeface="+mj-lt"/>
                          <a:cs typeface="Carlito" panose="020F0502020204030204" pitchFamily="34" charset="0"/>
                        </a:rPr>
                        <a:t>Addition </a:t>
                      </a:r>
                    </a:p>
                    <a:p>
                      <a:pPr algn="ctr"/>
                      <a:r>
                        <a:rPr lang="en-CA" sz="1600" b="1" baseline="0" dirty="0">
                          <a:latin typeface="+mj-lt"/>
                          <a:cs typeface="Carlito" panose="020F0502020204030204" pitchFamily="34" charset="0"/>
                        </a:rPr>
                        <a:t>And </a:t>
                      </a:r>
                    </a:p>
                    <a:p>
                      <a:pPr algn="ctr"/>
                      <a:r>
                        <a:rPr lang="en-CA" sz="1600" b="1" baseline="0" dirty="0" err="1">
                          <a:latin typeface="+mj-lt"/>
                          <a:cs typeface="Carlito" panose="020F0502020204030204" pitchFamily="34" charset="0"/>
                        </a:rPr>
                        <a:t>Subtration</a:t>
                      </a:r>
                      <a:endParaRPr lang="en-CA" sz="1600" b="1" baseline="0" dirty="0">
                        <a:latin typeface="+mj-lt"/>
                        <a:cs typeface="Carlito" panose="020F0502020204030204" pitchFamily="34" charset="0"/>
                      </a:endParaRPr>
                    </a:p>
                    <a:p>
                      <a:endParaRPr lang="en-CA" sz="1100" b="1" baseline="0" dirty="0">
                        <a:latin typeface="+mj-lt"/>
                        <a:cs typeface="Carlito"/>
                      </a:endParaRPr>
                    </a:p>
                    <a:p>
                      <a:r>
                        <a:rPr lang="en-CA" sz="1200" b="0" baseline="0" dirty="0">
                          <a:latin typeface="+mj-lt"/>
                          <a:cs typeface="Carlito"/>
                        </a:rPr>
                        <a:t>Collect rocks or something small and make addition sentences on driveway using sidewalk chalk and rocks.  </a:t>
                      </a:r>
                    </a:p>
                  </a:txBody>
                  <a:tcPr marL="72000" marR="36000" marT="90170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99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latin typeface="+mj-lt"/>
                          <a:cs typeface="Carlito"/>
                        </a:rPr>
                        <a:t>Get</a:t>
                      </a:r>
                      <a:r>
                        <a:rPr lang="en-CA" sz="1400" b="1" spc="-85" dirty="0">
                          <a:latin typeface="+mj-lt"/>
                          <a:cs typeface="Carlito"/>
                        </a:rPr>
                        <a:t> </a:t>
                      </a:r>
                      <a:r>
                        <a:rPr lang="en-CA" sz="1400" b="1" spc="-5" dirty="0">
                          <a:latin typeface="+mj-lt"/>
                          <a:cs typeface="Carlito"/>
                        </a:rPr>
                        <a:t>Outside</a:t>
                      </a:r>
                      <a:endParaRPr lang="en-US" sz="1400" dirty="0">
                        <a:latin typeface="+mj-lt"/>
                        <a:cs typeface="Carlito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 the Cup Game - Use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cards 1 to 10.  Put numbers 1-10 on red Solo cups or something similar and line the cups on your driveway spaced out.   Have your child take a card, name the number on it and then kick a ball to knock over the cup.  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1400" dirty="0">
                        <a:latin typeface="+mj-lt"/>
                        <a:cs typeface="Times New Roman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+mj-lt"/>
                          <a:cs typeface="Carlito"/>
                        </a:rPr>
                        <a:t>Measurement</a:t>
                      </a:r>
                      <a:endParaRPr sz="1400" dirty="0">
                        <a:latin typeface="+mj-lt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</a:t>
                      </a:r>
                      <a:r>
                        <a:rPr lang="en-CA" sz="13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legos</a:t>
                      </a: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does it weigh?  Using a coat hanger as in picture, measure the mass of some items from home with your </a:t>
                      </a:r>
                      <a:r>
                        <a:rPr lang="en-CA" sz="13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legos</a:t>
                      </a: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sz="13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+mj-lt"/>
                        <a:cs typeface="Carlito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+mj-lt"/>
                          <a:cs typeface="Carlito"/>
                        </a:rPr>
                        <a:t>Wellness</a:t>
                      </a:r>
                      <a:endParaRPr lang="en-CA" sz="1400" b="1" spc="-5" dirty="0">
                        <a:latin typeface="+mj-lt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CA" sz="1200" b="0" spc="-5" dirty="0">
                          <a:latin typeface="+mn-lt"/>
                          <a:cs typeface="Carlito"/>
                        </a:rPr>
                        <a:t>Follow</a:t>
                      </a:r>
                      <a:r>
                        <a:rPr lang="en-CA" sz="1200" b="0" spc="-5" baseline="0" dirty="0">
                          <a:latin typeface="+mn-lt"/>
                          <a:cs typeface="Carlito"/>
                        </a:rPr>
                        <a:t> the link to do Arnold the Ant Cosmic Kids Yoga (10 min)</a:t>
                      </a:r>
                      <a:r>
                        <a:rPr lang="en-CA" sz="1200" b="0" spc="-5" baseline="0" dirty="0" err="1">
                          <a:latin typeface="+mn-lt"/>
                          <a:cs typeface="Carlito"/>
                        </a:rPr>
                        <a:t>i</a:t>
                      </a:r>
                      <a:r>
                        <a:rPr lang="en-CA" sz="1200" b="0" spc="-5" baseline="0" dirty="0">
                          <a:latin typeface="+mn-lt"/>
                          <a:cs typeface="Carlito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CA" sz="1200" b="0" spc="-5" baseline="0" dirty="0">
                          <a:latin typeface="+mn-lt"/>
                          <a:cs typeface="Carlito"/>
                          <a:hlinkClick r:id="rId4"/>
                        </a:rPr>
                        <a:t>https://www.youtube.com/watch?v=iWowDC3x0hE</a:t>
                      </a:r>
                      <a:r>
                        <a:rPr lang="en-CA" sz="1200" b="0" spc="-5" baseline="0" dirty="0">
                          <a:latin typeface="+mn-lt"/>
                          <a:cs typeface="Carlito"/>
                        </a:rPr>
                        <a:t> </a:t>
                      </a:r>
                    </a:p>
                  </a:txBody>
                  <a:tcPr marL="0" marR="0" marT="9461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5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+mj-lt"/>
                        <a:cs typeface="Carlito"/>
                      </a:endParaRPr>
                    </a:p>
                  </a:txBody>
                  <a:tcPr marL="0" marR="0" marT="3175" marB="0">
                    <a:lnL w="19050">
                      <a:solidFill>
                        <a:srgbClr val="9E9E9E"/>
                      </a:solidFill>
                      <a:prstDash val="solid"/>
                    </a:lnL>
                    <a:lnR w="19050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9E9E9E"/>
                      </a:solidFill>
                      <a:prstDash val="solid"/>
                    </a:lnT>
                    <a:lnB w="19050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672482" y="6934200"/>
            <a:ext cx="482933" cy="144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2359" y="7391400"/>
            <a:ext cx="424815" cy="401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7391400"/>
            <a:ext cx="482933" cy="367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5965" y="4324668"/>
            <a:ext cx="367665" cy="494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0" y="5029200"/>
            <a:ext cx="548406" cy="199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5887402" y="8596071"/>
            <a:ext cx="857884" cy="616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5837262" y="1505175"/>
            <a:ext cx="958165" cy="142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1825306" y="3451087"/>
            <a:ext cx="768985" cy="386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4419600" y="2717800"/>
            <a:ext cx="482933" cy="367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22738-EC36-1746-B518-6D4B8858B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45537"/>
            <a:ext cx="1448638" cy="117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18A22-576F-2C4C-A15C-F3AD4FAFD4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64" y="8613927"/>
            <a:ext cx="737872" cy="8527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300185-268A-1340-BB91-C4363D3418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" y="6008392"/>
            <a:ext cx="1472049" cy="1143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ED0DF5DEE884BA5B3BF2C99CC28C2" ma:contentTypeVersion="7" ma:contentTypeDescription="Create a new document." ma:contentTypeScope="" ma:versionID="9dd8534de809de4dc6fe53b1e9f5d491">
  <xsd:schema xmlns:xsd="http://www.w3.org/2001/XMLSchema" xmlns:xs="http://www.w3.org/2001/XMLSchema" xmlns:p="http://schemas.microsoft.com/office/2006/metadata/properties" xmlns:ns1="http://schemas.microsoft.com/sharepoint/v3" xmlns:ns2="4e682417-268b-40f6-81d0-9db151d206df" targetNamespace="http://schemas.microsoft.com/office/2006/metadata/properties" ma:root="true" ma:fieldsID="dfa6c7ba0626626e95832bfdd9ec891c" ns1:_="" ns2:_="">
    <xsd:import namespace="http://schemas.microsoft.com/sharepoint/v3"/>
    <xsd:import namespace="4e682417-268b-40f6-81d0-9db151d206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82417-268b-40f6-81d0-9db151d206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8cbeacea-d5ef-4e2f-800e-4558f900188a}" ma:internalName="Blog_x0020_Category" ma:readOnly="false" ma:showField="Title" ma:web="4e682417-268b-40f6-81d0-9db151d206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4e682417-268b-40f6-81d0-9db151d206df">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F9635B-1277-4016-9DBA-3E5D7B61AC20}"/>
</file>

<file path=customXml/itemProps2.xml><?xml version="1.0" encoding="utf-8"?>
<ds:datastoreItem xmlns:ds="http://schemas.openxmlformats.org/officeDocument/2006/customXml" ds:itemID="{C8F50F8E-3E5E-47DC-B758-1E80014A227C}"/>
</file>

<file path=customXml/itemProps3.xml><?xml version="1.0" encoding="utf-8"?>
<ds:datastoreItem xmlns:ds="http://schemas.openxmlformats.org/officeDocument/2006/customXml" ds:itemID="{40BAE891-00F3-4489-8BD2-5388B2E7DA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390</Words>
  <Application>Microsoft Macintosh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Carlito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Roach, Sarah (ASD-W)</dc:creator>
  <cp:lastModifiedBy>Joel Tingley</cp:lastModifiedBy>
  <cp:revision>22</cp:revision>
  <dcterms:created xsi:type="dcterms:W3CDTF">2020-05-04T13:59:09Z</dcterms:created>
  <dcterms:modified xsi:type="dcterms:W3CDTF">2020-05-28T14:25:11Z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2020-04-23T00:00:00Z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2020-05-04T00:00:00Z</vt:filetime>
  </property>
  <property fmtid="{D5CDD505-2E9C-101B-9397-08002B2CF9AE}" pid="5" name="ContentTypeId">
    <vt:lpwstr>0x01010081DED0DF5DEE884BA5B3BF2C99CC28C2</vt:lpwstr>
  </property>
</Properties>
</file>